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95" r:id="rId3"/>
    <p:sldId id="257" r:id="rId4"/>
    <p:sldId id="258" r:id="rId5"/>
    <p:sldId id="321" r:id="rId6"/>
    <p:sldId id="305" r:id="rId7"/>
    <p:sldId id="306" r:id="rId8"/>
    <p:sldId id="307" r:id="rId9"/>
    <p:sldId id="292" r:id="rId10"/>
    <p:sldId id="294" r:id="rId11"/>
    <p:sldId id="296" r:id="rId12"/>
    <p:sldId id="285" r:id="rId13"/>
    <p:sldId id="297" r:id="rId14"/>
    <p:sldId id="298" r:id="rId15"/>
    <p:sldId id="299" r:id="rId16"/>
    <p:sldId id="301" r:id="rId17"/>
    <p:sldId id="302" r:id="rId18"/>
    <p:sldId id="303" r:id="rId19"/>
    <p:sldId id="30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79" r:id="rId28"/>
    <p:sldId id="280" r:id="rId29"/>
    <p:sldId id="281" r:id="rId30"/>
    <p:sldId id="282" r:id="rId31"/>
    <p:sldId id="283" r:id="rId32"/>
    <p:sldId id="284" r:id="rId33"/>
    <p:sldId id="286" r:id="rId34"/>
    <p:sldId id="287" r:id="rId35"/>
    <p:sldId id="288" r:id="rId36"/>
    <p:sldId id="289" r:id="rId37"/>
    <p:sldId id="290" r:id="rId38"/>
    <p:sldId id="291" r:id="rId39"/>
    <p:sldId id="304" r:id="rId40"/>
    <p:sldId id="309" r:id="rId41"/>
    <p:sldId id="310" r:id="rId42"/>
    <p:sldId id="311" r:id="rId43"/>
    <p:sldId id="312" r:id="rId44"/>
    <p:sldId id="313" r:id="rId45"/>
    <p:sldId id="314" r:id="rId46"/>
    <p:sldId id="315" r:id="rId47"/>
    <p:sldId id="316" r:id="rId48"/>
    <p:sldId id="317" r:id="rId49"/>
    <p:sldId id="318" r:id="rId50"/>
    <p:sldId id="319" r:id="rId51"/>
    <p:sldId id="320" r:id="rId52"/>
    <p:sldId id="266" r:id="rId53"/>
    <p:sldId id="267" r:id="rId54"/>
    <p:sldId id="268" r:id="rId55"/>
    <p:sldId id="269" r:id="rId56"/>
    <p:sldId id="270" r:id="rId57"/>
    <p:sldId id="271" r:id="rId58"/>
    <p:sldId id="272" r:id="rId59"/>
    <p:sldId id="273" r:id="rId60"/>
    <p:sldId id="274" r:id="rId61"/>
    <p:sldId id="275" r:id="rId62"/>
    <p:sldId id="276" r:id="rId63"/>
    <p:sldId id="277" r:id="rId64"/>
    <p:sldId id="278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64"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8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70F7E-0AE0-4543-9BF7-E8CDC869AEAB}" type="datetimeFigureOut">
              <a:rPr lang="en-US" smtClean="0"/>
              <a:pPr/>
              <a:t>5/28/2014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D7960-30E5-42E2-880C-0BA24D531D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70F7E-0AE0-4543-9BF7-E8CDC869AEAB}" type="datetimeFigureOut">
              <a:rPr lang="en-US" smtClean="0"/>
              <a:pPr/>
              <a:t>5/28/2014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D7960-30E5-42E2-880C-0BA24D531D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70F7E-0AE0-4543-9BF7-E8CDC869AEAB}" type="datetimeFigureOut">
              <a:rPr lang="en-US" smtClean="0"/>
              <a:pPr/>
              <a:t>5/28/2014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D7960-30E5-42E2-880C-0BA24D531D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70F7E-0AE0-4543-9BF7-E8CDC869AEAB}" type="datetimeFigureOut">
              <a:rPr lang="en-US" smtClean="0"/>
              <a:pPr/>
              <a:t>5/28/2014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D7960-30E5-42E2-880C-0BA24D531D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70F7E-0AE0-4543-9BF7-E8CDC869AEAB}" type="datetimeFigureOut">
              <a:rPr lang="en-US" smtClean="0"/>
              <a:pPr/>
              <a:t>5/28/2014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D7960-30E5-42E2-880C-0BA24D531D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70F7E-0AE0-4543-9BF7-E8CDC869AEAB}" type="datetimeFigureOut">
              <a:rPr lang="en-US" smtClean="0"/>
              <a:pPr/>
              <a:t>5/28/2014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D7960-30E5-42E2-880C-0BA24D531D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70F7E-0AE0-4543-9BF7-E8CDC869AEAB}" type="datetimeFigureOut">
              <a:rPr lang="en-US" smtClean="0"/>
              <a:pPr/>
              <a:t>5/28/2014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D7960-30E5-42E2-880C-0BA24D531D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70F7E-0AE0-4543-9BF7-E8CDC869AEAB}" type="datetimeFigureOut">
              <a:rPr lang="en-US" smtClean="0"/>
              <a:pPr/>
              <a:t>5/28/2014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D7960-30E5-42E2-880C-0BA24D531D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70F7E-0AE0-4543-9BF7-E8CDC869AEAB}" type="datetimeFigureOut">
              <a:rPr lang="en-US" smtClean="0"/>
              <a:pPr/>
              <a:t>5/28/2014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D7960-30E5-42E2-880C-0BA24D531D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70F7E-0AE0-4543-9BF7-E8CDC869AEAB}" type="datetimeFigureOut">
              <a:rPr lang="en-US" smtClean="0"/>
              <a:pPr/>
              <a:t>5/28/2014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D7960-30E5-42E2-880C-0BA24D531D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70F7E-0AE0-4543-9BF7-E8CDC869AEAB}" type="datetimeFigureOut">
              <a:rPr lang="en-US" smtClean="0"/>
              <a:pPr/>
              <a:t>5/28/2014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D7960-30E5-42E2-880C-0BA24D531D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70F7E-0AE0-4543-9BF7-E8CDC869AEAB}" type="datetimeFigureOut">
              <a:rPr lang="en-US" smtClean="0"/>
              <a:pPr/>
              <a:t>5/28/2014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D7960-30E5-42E2-880C-0BA24D531DA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FF0000"/>
                </a:solidFill>
              </a:rPr>
              <a:t>Welcome</a:t>
            </a: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5" name="Picture 4" descr="P50211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381000"/>
            <a:ext cx="7315200" cy="5486400"/>
          </a:xfrm>
          <a:prstGeom prst="rect">
            <a:avLst/>
          </a:prstGeom>
        </p:spPr>
      </p:pic>
    </p:spTree>
  </p:cSld>
  <p:clrMapOvr>
    <a:masterClrMapping/>
  </p:clrMapOvr>
  <p:transition advTm="2028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Welcome</a:t>
            </a: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 descr="P50211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381000"/>
            <a:ext cx="7315200" cy="5486400"/>
          </a:xfrm>
          <a:prstGeom prst="rect">
            <a:avLst/>
          </a:prstGeom>
        </p:spPr>
      </p:pic>
    </p:spTree>
  </p:cSld>
  <p:clrMapOvr>
    <a:masterClrMapping/>
  </p:clrMapOvr>
  <p:transition advTm="2246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Welcome</a:t>
            </a: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 descr="P5021109.JPG"/>
          <p:cNvPicPr>
            <a:picLocks noChangeAspect="1"/>
          </p:cNvPicPr>
          <p:nvPr/>
        </p:nvPicPr>
        <p:blipFill>
          <a:blip r:embed="rId3" cstate="print"/>
          <a:srcRect l="19792"/>
          <a:stretch>
            <a:fillRect/>
          </a:stretch>
        </p:blipFill>
        <p:spPr>
          <a:xfrm rot="16200000">
            <a:off x="1638300" y="190500"/>
            <a:ext cx="5867400" cy="5486400"/>
          </a:xfrm>
          <a:prstGeom prst="rect">
            <a:avLst/>
          </a:prstGeom>
        </p:spPr>
      </p:pic>
    </p:spTree>
  </p:cSld>
  <p:clrMapOvr>
    <a:masterClrMapping/>
  </p:clrMapOvr>
  <p:transition advTm="1513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Welcome</a:t>
            </a: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5" name="Picture 4" descr="P50210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381000"/>
            <a:ext cx="7315200" cy="5486400"/>
          </a:xfrm>
          <a:prstGeom prst="rect">
            <a:avLst/>
          </a:prstGeom>
        </p:spPr>
      </p:pic>
    </p:spTree>
  </p:cSld>
  <p:clrMapOvr>
    <a:masterClrMapping/>
  </p:clrMapOvr>
  <p:transition advTm="2356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Welcome</a:t>
            </a: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5" name="Picture 4" descr="P5021110.JPG"/>
          <p:cNvPicPr>
            <a:picLocks noChangeAspect="1"/>
          </p:cNvPicPr>
          <p:nvPr/>
        </p:nvPicPr>
        <p:blipFill>
          <a:blip r:embed="rId3" cstate="print"/>
          <a:srcRect l="19792"/>
          <a:stretch>
            <a:fillRect/>
          </a:stretch>
        </p:blipFill>
        <p:spPr>
          <a:xfrm rot="16200000">
            <a:off x="1638300" y="190500"/>
            <a:ext cx="5867400" cy="5486400"/>
          </a:xfrm>
          <a:prstGeom prst="rect">
            <a:avLst/>
          </a:prstGeom>
        </p:spPr>
      </p:pic>
    </p:spTree>
  </p:cSld>
  <p:clrMapOvr>
    <a:masterClrMapping/>
  </p:clrMapOvr>
  <p:transition advTm="2043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Welcome</a:t>
            </a: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 descr="P50211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381000"/>
            <a:ext cx="7315200" cy="5486400"/>
          </a:xfrm>
          <a:prstGeom prst="rect">
            <a:avLst/>
          </a:prstGeom>
        </p:spPr>
      </p:pic>
    </p:spTree>
  </p:cSld>
  <p:clrMapOvr>
    <a:masterClrMapping/>
  </p:clrMapOvr>
  <p:transition advTm="2184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Welcome</a:t>
            </a: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5" name="Picture 4" descr="P50211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381000"/>
            <a:ext cx="7315200" cy="5486400"/>
          </a:xfrm>
          <a:prstGeom prst="rect">
            <a:avLst/>
          </a:prstGeom>
        </p:spPr>
      </p:pic>
    </p:spTree>
  </p:cSld>
  <p:clrMapOvr>
    <a:masterClrMapping/>
  </p:clrMapOvr>
  <p:transition advTm="2138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Welcome</a:t>
            </a: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6" name="Picture 5" descr="IMG_0797.JPG"/>
          <p:cNvPicPr>
            <a:picLocks noChangeAspect="1"/>
          </p:cNvPicPr>
          <p:nvPr/>
        </p:nvPicPr>
        <p:blipFill>
          <a:blip r:embed="rId3" cstate="print"/>
          <a:srcRect b="14444"/>
          <a:stretch>
            <a:fillRect/>
          </a:stretch>
        </p:blipFill>
        <p:spPr>
          <a:xfrm>
            <a:off x="2000250" y="0"/>
            <a:ext cx="5143500" cy="5867400"/>
          </a:xfrm>
          <a:prstGeom prst="rect">
            <a:avLst/>
          </a:prstGeom>
        </p:spPr>
      </p:pic>
    </p:spTree>
  </p:cSld>
  <p:clrMapOvr>
    <a:masterClrMapping/>
  </p:clrMapOvr>
  <p:transition advTm="2589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Welcome</a:t>
            </a: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 descr="IMG_0798.JPG"/>
          <p:cNvPicPr>
            <a:picLocks noChangeAspect="1"/>
          </p:cNvPicPr>
          <p:nvPr/>
        </p:nvPicPr>
        <p:blipFill>
          <a:blip r:embed="rId3" cstate="print"/>
          <a:srcRect b="14444"/>
          <a:stretch>
            <a:fillRect/>
          </a:stretch>
        </p:blipFill>
        <p:spPr>
          <a:xfrm>
            <a:off x="2000250" y="0"/>
            <a:ext cx="5143500" cy="5867400"/>
          </a:xfrm>
          <a:prstGeom prst="rect">
            <a:avLst/>
          </a:prstGeom>
        </p:spPr>
      </p:pic>
    </p:spTree>
  </p:cSld>
  <p:clrMapOvr>
    <a:masterClrMapping/>
  </p:clrMapOvr>
  <p:transition advTm="2247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Welcome</a:t>
            </a: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5" name="Picture 4" descr="IMG_0800.JPG"/>
          <p:cNvPicPr>
            <a:picLocks noChangeAspect="1"/>
          </p:cNvPicPr>
          <p:nvPr/>
        </p:nvPicPr>
        <p:blipFill>
          <a:blip r:embed="rId3" cstate="print"/>
          <a:srcRect b="3750"/>
          <a:stretch>
            <a:fillRect/>
          </a:stretch>
        </p:blipFill>
        <p:spPr>
          <a:xfrm>
            <a:off x="508000" y="0"/>
            <a:ext cx="8128000" cy="5867400"/>
          </a:xfrm>
          <a:prstGeom prst="rect">
            <a:avLst/>
          </a:prstGeom>
        </p:spPr>
      </p:pic>
    </p:spTree>
  </p:cSld>
  <p:clrMapOvr>
    <a:masterClrMapping/>
  </p:clrMapOvr>
  <p:transition advTm="2075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Welcome</a:t>
            </a: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 descr="IMG_08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3680" y="223520"/>
            <a:ext cx="6268720" cy="5643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2277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Welcome</a:t>
            </a: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5" name="Picture 4" descr="P50211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381000"/>
            <a:ext cx="7315200" cy="5486400"/>
          </a:xfrm>
          <a:prstGeom prst="rect">
            <a:avLst/>
          </a:prstGeom>
        </p:spPr>
      </p:pic>
    </p:spTree>
  </p:cSld>
  <p:clrMapOvr>
    <a:masterClrMapping/>
  </p:clrMapOvr>
  <p:transition advTm="2028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Welcome</a:t>
            </a: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5" name="Picture 4" descr="20140502_114235.jpg"/>
          <p:cNvPicPr>
            <a:picLocks noChangeAspect="1"/>
          </p:cNvPicPr>
          <p:nvPr/>
        </p:nvPicPr>
        <p:blipFill>
          <a:blip r:embed="rId3" cstate="print"/>
          <a:srcRect l="26667" r="29167" b="14444"/>
          <a:stretch>
            <a:fillRect/>
          </a:stretch>
        </p:blipFill>
        <p:spPr>
          <a:xfrm>
            <a:off x="2438400" y="0"/>
            <a:ext cx="4038600" cy="5867400"/>
          </a:xfrm>
          <a:prstGeom prst="rect">
            <a:avLst/>
          </a:prstGeom>
        </p:spPr>
      </p:pic>
    </p:spTree>
  </p:cSld>
  <p:clrMapOvr>
    <a:masterClrMapping/>
  </p:clrMapOvr>
  <p:transition advTm="2184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Welcome</a:t>
            </a: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6" name="Picture 5" descr="20140502_114731.jpg"/>
          <p:cNvPicPr>
            <a:picLocks noChangeAspect="1"/>
          </p:cNvPicPr>
          <p:nvPr/>
        </p:nvPicPr>
        <p:blipFill>
          <a:blip r:embed="rId3" cstate="print"/>
          <a:srcRect r="30833" b="14444"/>
          <a:stretch>
            <a:fillRect/>
          </a:stretch>
        </p:blipFill>
        <p:spPr>
          <a:xfrm>
            <a:off x="1447800" y="0"/>
            <a:ext cx="6324600" cy="5867400"/>
          </a:xfrm>
          <a:prstGeom prst="rect">
            <a:avLst/>
          </a:prstGeom>
        </p:spPr>
      </p:pic>
    </p:spTree>
  </p:cSld>
  <p:clrMapOvr>
    <a:masterClrMapping/>
  </p:clrMapOvr>
  <p:transition advTm="2293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Welcome</a:t>
            </a: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 descr="20140502_115158.jpg"/>
          <p:cNvPicPr>
            <a:picLocks noChangeAspect="1"/>
          </p:cNvPicPr>
          <p:nvPr/>
        </p:nvPicPr>
        <p:blipFill>
          <a:blip r:embed="rId3" cstate="print"/>
          <a:srcRect b="14444"/>
          <a:stretch>
            <a:fillRect/>
          </a:stretch>
        </p:blipFill>
        <p:spPr>
          <a:xfrm>
            <a:off x="2000250" y="0"/>
            <a:ext cx="5143500" cy="5867400"/>
          </a:xfrm>
          <a:prstGeom prst="rect">
            <a:avLst/>
          </a:prstGeom>
        </p:spPr>
      </p:pic>
    </p:spTree>
  </p:cSld>
  <p:clrMapOvr>
    <a:masterClrMapping/>
  </p:clrMapOvr>
  <p:transition advTm="2309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Welcome</a:t>
            </a: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6" name="Picture 5" descr="20140502_115510.jpg"/>
          <p:cNvPicPr>
            <a:picLocks noChangeAspect="1"/>
          </p:cNvPicPr>
          <p:nvPr/>
        </p:nvPicPr>
        <p:blipFill>
          <a:blip r:embed="rId3" cstate="print"/>
          <a:srcRect b="14444"/>
          <a:stretch>
            <a:fillRect/>
          </a:stretch>
        </p:blipFill>
        <p:spPr>
          <a:xfrm>
            <a:off x="2000250" y="0"/>
            <a:ext cx="5143500" cy="5867400"/>
          </a:xfrm>
          <a:prstGeom prst="rect">
            <a:avLst/>
          </a:prstGeom>
        </p:spPr>
      </p:pic>
    </p:spTree>
  </p:cSld>
  <p:clrMapOvr>
    <a:masterClrMapping/>
  </p:clrMapOvr>
  <p:transition advTm="2527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Welcome</a:t>
            </a: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 descr="20140502_115525.jpg"/>
          <p:cNvPicPr>
            <a:picLocks noChangeAspect="1"/>
          </p:cNvPicPr>
          <p:nvPr/>
        </p:nvPicPr>
        <p:blipFill>
          <a:blip r:embed="rId3" cstate="print"/>
          <a:srcRect b="14444"/>
          <a:stretch>
            <a:fillRect/>
          </a:stretch>
        </p:blipFill>
        <p:spPr>
          <a:xfrm>
            <a:off x="2000250" y="0"/>
            <a:ext cx="5143500" cy="5867400"/>
          </a:xfrm>
          <a:prstGeom prst="rect">
            <a:avLst/>
          </a:prstGeom>
        </p:spPr>
      </p:pic>
    </p:spTree>
  </p:cSld>
  <p:clrMapOvr>
    <a:masterClrMapping/>
  </p:clrMapOvr>
  <p:transition advTm="2449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Welcome</a:t>
            </a: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6" name="Picture 5" descr="20140502_115535.jpg"/>
          <p:cNvPicPr>
            <a:picLocks noChangeAspect="1"/>
          </p:cNvPicPr>
          <p:nvPr/>
        </p:nvPicPr>
        <p:blipFill>
          <a:blip r:embed="rId3" cstate="print"/>
          <a:srcRect b="14444"/>
          <a:stretch>
            <a:fillRect/>
          </a:stretch>
        </p:blipFill>
        <p:spPr>
          <a:xfrm>
            <a:off x="2000250" y="0"/>
            <a:ext cx="5143500" cy="5867400"/>
          </a:xfrm>
          <a:prstGeom prst="rect">
            <a:avLst/>
          </a:prstGeom>
        </p:spPr>
      </p:pic>
    </p:spTree>
  </p:cSld>
  <p:clrMapOvr>
    <a:masterClrMapping/>
  </p:clrMapOvr>
  <p:transition advTm="2169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Welcome</a:t>
            </a: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 descr="20140502_115623.jpg"/>
          <p:cNvPicPr>
            <a:picLocks noChangeAspect="1"/>
          </p:cNvPicPr>
          <p:nvPr/>
        </p:nvPicPr>
        <p:blipFill>
          <a:blip r:embed="rId3" cstate="print"/>
          <a:srcRect b="14444"/>
          <a:stretch>
            <a:fillRect/>
          </a:stretch>
        </p:blipFill>
        <p:spPr>
          <a:xfrm>
            <a:off x="2000250" y="0"/>
            <a:ext cx="5143500" cy="5867400"/>
          </a:xfrm>
          <a:prstGeom prst="rect">
            <a:avLst/>
          </a:prstGeom>
        </p:spPr>
      </p:pic>
    </p:spTree>
  </p:cSld>
  <p:clrMapOvr>
    <a:masterClrMapping/>
  </p:clrMapOvr>
  <p:transition advTm="2293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Warming Up</a:t>
            </a:r>
          </a:p>
        </p:txBody>
      </p:sp>
      <p:pic>
        <p:nvPicPr>
          <p:cNvPr id="5" name="Picture 4" descr="P50210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600" y="381000"/>
            <a:ext cx="7315200" cy="5486400"/>
          </a:xfrm>
          <a:prstGeom prst="rect">
            <a:avLst/>
          </a:prstGeom>
        </p:spPr>
      </p:pic>
    </p:spTree>
  </p:cSld>
  <p:clrMapOvr>
    <a:masterClrMapping/>
  </p:clrMapOvr>
  <p:transition advTm="2589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Warming Up</a:t>
            </a:r>
          </a:p>
        </p:txBody>
      </p:sp>
      <p:pic>
        <p:nvPicPr>
          <p:cNvPr id="4" name="Picture 3" descr="P50210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0" y="304800"/>
            <a:ext cx="7315200" cy="5486400"/>
          </a:xfrm>
          <a:prstGeom prst="rect">
            <a:avLst/>
          </a:prstGeom>
        </p:spPr>
      </p:pic>
    </p:spTree>
  </p:cSld>
  <p:clrMapOvr>
    <a:masterClrMapping/>
  </p:clrMapOvr>
  <p:transition advTm="2044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Warming Up</a:t>
            </a:r>
          </a:p>
        </p:txBody>
      </p:sp>
      <p:pic>
        <p:nvPicPr>
          <p:cNvPr id="5" name="Picture 4" descr="P50210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381000"/>
            <a:ext cx="7315200" cy="5486400"/>
          </a:xfrm>
          <a:prstGeom prst="rect">
            <a:avLst/>
          </a:prstGeom>
        </p:spPr>
      </p:pic>
    </p:spTree>
  </p:cSld>
  <p:clrMapOvr>
    <a:masterClrMapping/>
  </p:clrMapOvr>
  <p:transition advTm="2418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Welcome </a:t>
            </a: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9" name="Picture 8" descr="20140502_113925.jpg"/>
          <p:cNvPicPr>
            <a:picLocks noChangeAspect="1"/>
          </p:cNvPicPr>
          <p:nvPr/>
        </p:nvPicPr>
        <p:blipFill>
          <a:blip r:embed="rId3" cstate="print"/>
          <a:srcRect r="68333" b="14444"/>
          <a:stretch>
            <a:fillRect/>
          </a:stretch>
        </p:blipFill>
        <p:spPr>
          <a:xfrm>
            <a:off x="3124200" y="0"/>
            <a:ext cx="2895600" cy="5867400"/>
          </a:xfrm>
          <a:prstGeom prst="rect">
            <a:avLst/>
          </a:prstGeom>
        </p:spPr>
      </p:pic>
    </p:spTree>
  </p:cSld>
  <p:clrMapOvr>
    <a:masterClrMapping/>
  </p:clrMapOvr>
  <p:transition advTm="2309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Warming Up</a:t>
            </a:r>
          </a:p>
        </p:txBody>
      </p:sp>
      <p:pic>
        <p:nvPicPr>
          <p:cNvPr id="4" name="Picture 3" descr="P50210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381000"/>
            <a:ext cx="7315200" cy="5486400"/>
          </a:xfrm>
          <a:prstGeom prst="rect">
            <a:avLst/>
          </a:prstGeom>
        </p:spPr>
      </p:pic>
    </p:spTree>
  </p:cSld>
  <p:clrMapOvr>
    <a:masterClrMapping/>
  </p:clrMapOvr>
  <p:transition advTm="234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Warming Up</a:t>
            </a:r>
          </a:p>
        </p:txBody>
      </p:sp>
      <p:pic>
        <p:nvPicPr>
          <p:cNvPr id="5" name="Picture 4" descr="P50210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381000"/>
            <a:ext cx="7315200" cy="5486400"/>
          </a:xfrm>
          <a:prstGeom prst="rect">
            <a:avLst/>
          </a:prstGeom>
        </p:spPr>
      </p:pic>
    </p:spTree>
  </p:cSld>
  <p:clrMapOvr>
    <a:masterClrMapping/>
  </p:clrMapOvr>
  <p:transition advTm="2106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Warming Up</a:t>
            </a:r>
          </a:p>
        </p:txBody>
      </p:sp>
      <p:pic>
        <p:nvPicPr>
          <p:cNvPr id="4" name="Picture 3" descr="P50210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381000"/>
            <a:ext cx="7315200" cy="5486400"/>
          </a:xfrm>
          <a:prstGeom prst="rect">
            <a:avLst/>
          </a:prstGeom>
        </p:spPr>
      </p:pic>
    </p:spTree>
  </p:cSld>
  <p:clrMapOvr>
    <a:masterClrMapping/>
  </p:clrMapOvr>
  <p:transition advTm="2387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Luncheon</a:t>
            </a:r>
          </a:p>
        </p:txBody>
      </p:sp>
      <p:pic>
        <p:nvPicPr>
          <p:cNvPr id="4" name="Picture 3" descr="P50210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600" y="381000"/>
            <a:ext cx="7315200" cy="5486400"/>
          </a:xfrm>
          <a:prstGeom prst="rect">
            <a:avLst/>
          </a:prstGeom>
        </p:spPr>
      </p:pic>
    </p:spTree>
  </p:cSld>
  <p:clrMapOvr>
    <a:masterClrMapping/>
  </p:clrMapOvr>
  <p:transition advTm="1966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Luncheon</a:t>
            </a:r>
          </a:p>
        </p:txBody>
      </p:sp>
      <p:pic>
        <p:nvPicPr>
          <p:cNvPr id="5" name="Picture 4" descr="P50210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600" y="381000"/>
            <a:ext cx="7315200" cy="5486400"/>
          </a:xfrm>
          <a:prstGeom prst="rect">
            <a:avLst/>
          </a:prstGeom>
        </p:spPr>
      </p:pic>
    </p:spTree>
  </p:cSld>
  <p:clrMapOvr>
    <a:masterClrMapping/>
  </p:clrMapOvr>
  <p:transition advTm="2152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Luncheon</a:t>
            </a:r>
          </a:p>
        </p:txBody>
      </p:sp>
      <p:pic>
        <p:nvPicPr>
          <p:cNvPr id="4" name="Picture 3" descr="P50210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600" y="381000"/>
            <a:ext cx="7315200" cy="5486400"/>
          </a:xfrm>
          <a:prstGeom prst="rect">
            <a:avLst/>
          </a:prstGeom>
        </p:spPr>
      </p:pic>
    </p:spTree>
  </p:cSld>
  <p:clrMapOvr>
    <a:masterClrMapping/>
  </p:clrMapOvr>
  <p:transition advTm="195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Luncheon</a:t>
            </a:r>
          </a:p>
        </p:txBody>
      </p:sp>
      <p:pic>
        <p:nvPicPr>
          <p:cNvPr id="5" name="Picture 4" descr="P50210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600" y="381000"/>
            <a:ext cx="7315200" cy="5486400"/>
          </a:xfrm>
          <a:prstGeom prst="rect">
            <a:avLst/>
          </a:prstGeom>
        </p:spPr>
      </p:pic>
    </p:spTree>
  </p:cSld>
  <p:clrMapOvr>
    <a:masterClrMapping/>
  </p:clrMapOvr>
  <p:transition advTm="2449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Luncheon</a:t>
            </a:r>
          </a:p>
        </p:txBody>
      </p:sp>
      <p:pic>
        <p:nvPicPr>
          <p:cNvPr id="4" name="Picture 3" descr="P50210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381000"/>
            <a:ext cx="7315200" cy="5486400"/>
          </a:xfrm>
          <a:prstGeom prst="rect">
            <a:avLst/>
          </a:prstGeom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Luncheon</a:t>
            </a:r>
          </a:p>
        </p:txBody>
      </p:sp>
      <p:pic>
        <p:nvPicPr>
          <p:cNvPr id="5" name="Picture 4" descr="P5021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381000"/>
            <a:ext cx="7315200" cy="5486400"/>
          </a:xfrm>
          <a:prstGeom prst="rect">
            <a:avLst/>
          </a:prstGeom>
        </p:spPr>
      </p:pic>
    </p:spTree>
  </p:cSld>
  <p:clrMapOvr>
    <a:masterClrMapping/>
  </p:clrMapOvr>
  <p:transition advTm="1919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Luncheon</a:t>
            </a:r>
          </a:p>
        </p:txBody>
      </p:sp>
      <p:pic>
        <p:nvPicPr>
          <p:cNvPr id="4" name="Picture 3" descr="IMG_0803.JPG"/>
          <p:cNvPicPr>
            <a:picLocks noChangeAspect="1"/>
          </p:cNvPicPr>
          <p:nvPr/>
        </p:nvPicPr>
        <p:blipFill>
          <a:blip r:embed="rId3" cstate="print"/>
          <a:srcRect b="10000"/>
          <a:stretch>
            <a:fillRect/>
          </a:stretch>
        </p:blipFill>
        <p:spPr>
          <a:xfrm>
            <a:off x="508000" y="381000"/>
            <a:ext cx="8128000" cy="5486400"/>
          </a:xfrm>
          <a:prstGeom prst="rect">
            <a:avLst/>
          </a:prstGeom>
        </p:spPr>
      </p:pic>
    </p:spTree>
  </p:cSld>
  <p:clrMapOvr>
    <a:masterClrMapping/>
  </p:clrMapOvr>
  <p:transition advTm="1841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Welcome</a:t>
            </a: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 descr="20140502_113935.jpg"/>
          <p:cNvPicPr>
            <a:picLocks noChangeAspect="1"/>
          </p:cNvPicPr>
          <p:nvPr/>
        </p:nvPicPr>
        <p:blipFill>
          <a:blip r:embed="rId3" cstate="print"/>
          <a:srcRect l="24815" t="15556" r="29259" b="14444"/>
          <a:stretch>
            <a:fillRect/>
          </a:stretch>
        </p:blipFill>
        <p:spPr>
          <a:xfrm>
            <a:off x="3276600" y="1066800"/>
            <a:ext cx="2362200" cy="4800600"/>
          </a:xfrm>
          <a:prstGeom prst="rect">
            <a:avLst/>
          </a:prstGeom>
        </p:spPr>
      </p:pic>
    </p:spTree>
  </p:cSld>
  <p:clrMapOvr>
    <a:masterClrMapping/>
  </p:clrMapOvr>
  <p:transition advTm="2823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Foursomes</a:t>
            </a:r>
          </a:p>
        </p:txBody>
      </p:sp>
      <p:pic>
        <p:nvPicPr>
          <p:cNvPr id="5" name="Picture 4" descr="IMG_08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31620" y="685800"/>
            <a:ext cx="6080760" cy="5161280"/>
          </a:xfrm>
          <a:prstGeom prst="rect">
            <a:avLst/>
          </a:prstGeom>
        </p:spPr>
      </p:pic>
    </p:spTree>
  </p:cSld>
  <p:clrMapOvr>
    <a:masterClrMapping/>
  </p:clrMapOvr>
  <p:transition advTm="2402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Foursomes</a:t>
            </a:r>
          </a:p>
        </p:txBody>
      </p:sp>
      <p:pic>
        <p:nvPicPr>
          <p:cNvPr id="4" name="Picture 3" descr="IMG_0811.JPG"/>
          <p:cNvPicPr>
            <a:picLocks noChangeAspect="1"/>
          </p:cNvPicPr>
          <p:nvPr/>
        </p:nvPicPr>
        <p:blipFill>
          <a:blip r:embed="rId3" cstate="print"/>
          <a:srcRect b="5000"/>
          <a:stretch>
            <a:fillRect/>
          </a:stretch>
        </p:blipFill>
        <p:spPr>
          <a:xfrm>
            <a:off x="508000" y="76200"/>
            <a:ext cx="8128000" cy="5791200"/>
          </a:xfrm>
          <a:prstGeom prst="rect">
            <a:avLst/>
          </a:prstGeom>
        </p:spPr>
      </p:pic>
    </p:spTree>
  </p:cSld>
  <p:clrMapOvr>
    <a:masterClrMapping/>
  </p:clrMapOvr>
  <p:transition advTm="209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Foursomes</a:t>
            </a:r>
          </a:p>
        </p:txBody>
      </p:sp>
      <p:pic>
        <p:nvPicPr>
          <p:cNvPr id="5" name="Picture 4" descr="IMG_08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1880" y="350520"/>
            <a:ext cx="7000240" cy="5516880"/>
          </a:xfrm>
          <a:prstGeom prst="rect">
            <a:avLst/>
          </a:prstGeom>
        </p:spPr>
      </p:pic>
    </p:spTree>
  </p:cSld>
  <p:clrMapOvr>
    <a:masterClrMapping/>
  </p:clrMapOvr>
  <p:transition advTm="2106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Foursomes</a:t>
            </a:r>
          </a:p>
        </p:txBody>
      </p:sp>
      <p:pic>
        <p:nvPicPr>
          <p:cNvPr id="4" name="Picture 3" descr="IMG_08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2340" y="60960"/>
            <a:ext cx="7259320" cy="5806440"/>
          </a:xfrm>
          <a:prstGeom prst="rect">
            <a:avLst/>
          </a:prstGeom>
        </p:spPr>
      </p:pic>
    </p:spTree>
  </p:cSld>
  <p:clrMapOvr>
    <a:masterClrMapping/>
  </p:clrMapOvr>
  <p:transition advTm="1747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Foursomes</a:t>
            </a:r>
          </a:p>
        </p:txBody>
      </p:sp>
      <p:pic>
        <p:nvPicPr>
          <p:cNvPr id="5" name="Picture 4" descr="IMG_08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47520" y="452120"/>
            <a:ext cx="5648960" cy="5415280"/>
          </a:xfrm>
          <a:prstGeom prst="rect">
            <a:avLst/>
          </a:prstGeom>
        </p:spPr>
      </p:pic>
    </p:spTree>
  </p:cSld>
  <p:clrMapOvr>
    <a:masterClrMapping/>
  </p:clrMapOvr>
  <p:transition advTm="2371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Foursomes</a:t>
            </a:r>
          </a:p>
        </p:txBody>
      </p:sp>
      <p:pic>
        <p:nvPicPr>
          <p:cNvPr id="4" name="Picture 3" descr="IMG_08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41500" y="1069340"/>
            <a:ext cx="5461000" cy="4719320"/>
          </a:xfrm>
          <a:prstGeom prst="rect">
            <a:avLst/>
          </a:prstGeom>
        </p:spPr>
      </p:pic>
    </p:spTree>
  </p:cSld>
  <p:clrMapOvr>
    <a:masterClrMapping/>
  </p:clrMapOvr>
  <p:transition advTm="2122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Foursomes</a:t>
            </a:r>
          </a:p>
        </p:txBody>
      </p:sp>
      <p:pic>
        <p:nvPicPr>
          <p:cNvPr id="5" name="Picture 4" descr="IMG_08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6660" y="701040"/>
            <a:ext cx="6710680" cy="5166360"/>
          </a:xfrm>
          <a:prstGeom prst="rect">
            <a:avLst/>
          </a:prstGeom>
        </p:spPr>
      </p:pic>
    </p:spTree>
  </p:cSld>
  <p:clrMapOvr>
    <a:masterClrMapping/>
  </p:clrMapOvr>
  <p:transition advTm="2262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Foursomes</a:t>
            </a:r>
          </a:p>
        </p:txBody>
      </p:sp>
      <p:pic>
        <p:nvPicPr>
          <p:cNvPr id="4" name="Picture 3" descr="IMG_08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67940" y="853440"/>
            <a:ext cx="4008120" cy="5013960"/>
          </a:xfrm>
          <a:prstGeom prst="rect">
            <a:avLst/>
          </a:prstGeom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Foursomes</a:t>
            </a:r>
          </a:p>
        </p:txBody>
      </p:sp>
      <p:pic>
        <p:nvPicPr>
          <p:cNvPr id="5" name="Picture 4" descr="IMG_08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90420" y="1981200"/>
            <a:ext cx="4963160" cy="3870960"/>
          </a:xfrm>
          <a:prstGeom prst="rect">
            <a:avLst/>
          </a:prstGeom>
        </p:spPr>
      </p:pic>
    </p:spTree>
  </p:cSld>
  <p:clrMapOvr>
    <a:masterClrMapping/>
  </p:clrMapOvr>
  <p:transition advTm="2012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Foursomes</a:t>
            </a:r>
          </a:p>
        </p:txBody>
      </p:sp>
      <p:pic>
        <p:nvPicPr>
          <p:cNvPr id="4" name="Picture 3" descr="IMG_08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0700" y="1054100"/>
            <a:ext cx="5562600" cy="4749800"/>
          </a:xfrm>
          <a:prstGeom prst="rect">
            <a:avLst/>
          </a:prstGeom>
        </p:spPr>
      </p:pic>
    </p:spTree>
  </p:cSld>
  <p:clrMapOvr>
    <a:masterClrMapping/>
  </p:clrMapOvr>
  <p:transition advTm="195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Welcome</a:t>
            </a: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5" name="Picture 4" descr="IMG_0799.JPG"/>
          <p:cNvPicPr>
            <a:picLocks noChangeAspect="1"/>
          </p:cNvPicPr>
          <p:nvPr/>
        </p:nvPicPr>
        <p:blipFill>
          <a:blip r:embed="rId3" cstate="print"/>
          <a:srcRect b="14444"/>
          <a:stretch>
            <a:fillRect/>
          </a:stretch>
        </p:blipFill>
        <p:spPr>
          <a:xfrm>
            <a:off x="2000250" y="0"/>
            <a:ext cx="5143500" cy="5867400"/>
          </a:xfrm>
          <a:prstGeom prst="rect">
            <a:avLst/>
          </a:prstGeom>
        </p:spPr>
      </p:pic>
    </p:spTree>
  </p:cSld>
  <p:clrMapOvr>
    <a:masterClrMapping/>
  </p:clrMapOvr>
  <p:transition advTm="936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Foursomes</a:t>
            </a:r>
          </a:p>
        </p:txBody>
      </p:sp>
      <p:pic>
        <p:nvPicPr>
          <p:cNvPr id="5" name="Picture 4" descr="IMG_08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0700" y="1130300"/>
            <a:ext cx="5562600" cy="4597400"/>
          </a:xfrm>
          <a:prstGeom prst="rect">
            <a:avLst/>
          </a:prstGeom>
        </p:spPr>
      </p:pic>
    </p:spTree>
  </p:cSld>
  <p:clrMapOvr>
    <a:masterClrMapping/>
  </p:clrMapOvr>
  <p:transition advTm="2043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Foursomes</a:t>
            </a:r>
          </a:p>
        </p:txBody>
      </p:sp>
      <p:pic>
        <p:nvPicPr>
          <p:cNvPr id="4" name="Picture 3" descr="IMG_08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6400" y="762000"/>
            <a:ext cx="5791200" cy="5059680"/>
          </a:xfrm>
          <a:prstGeom prst="rect">
            <a:avLst/>
          </a:prstGeom>
        </p:spPr>
      </p:pic>
    </p:spTree>
  </p:cSld>
  <p:clrMapOvr>
    <a:masterClrMapping/>
  </p:clrMapOvr>
  <p:transition advTm="2933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Honoring Vince Jackson</a:t>
            </a: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5" name="Picture 4" descr="20140502_185620_resized.jpg"/>
          <p:cNvPicPr>
            <a:picLocks noChangeAspect="1"/>
          </p:cNvPicPr>
          <p:nvPr/>
        </p:nvPicPr>
        <p:blipFill>
          <a:blip r:embed="rId3" cstate="print"/>
          <a:srcRect b="14444"/>
          <a:stretch>
            <a:fillRect/>
          </a:stretch>
        </p:blipFill>
        <p:spPr>
          <a:xfrm>
            <a:off x="2000250" y="0"/>
            <a:ext cx="5143500" cy="5867400"/>
          </a:xfrm>
          <a:prstGeom prst="rect">
            <a:avLst/>
          </a:prstGeom>
        </p:spPr>
      </p:pic>
    </p:spTree>
  </p:cSld>
  <p:clrMapOvr>
    <a:masterClrMapping/>
  </p:clrMapOvr>
  <p:transition advTm="2262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Stephen Clark accepting award for Dave Kindlick</a:t>
            </a: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6" name="Picture 5" descr="20140502_185904_resized.jpg"/>
          <p:cNvPicPr>
            <a:picLocks noChangeAspect="1"/>
          </p:cNvPicPr>
          <p:nvPr/>
        </p:nvPicPr>
        <p:blipFill>
          <a:blip r:embed="rId3" cstate="print"/>
          <a:srcRect b="14444"/>
          <a:stretch>
            <a:fillRect/>
          </a:stretch>
        </p:blipFill>
        <p:spPr>
          <a:xfrm>
            <a:off x="2000250" y="0"/>
            <a:ext cx="5143500" cy="5867400"/>
          </a:xfrm>
          <a:prstGeom prst="rect">
            <a:avLst/>
          </a:prstGeom>
        </p:spPr>
      </p:pic>
    </p:spTree>
  </p:cSld>
  <p:clrMapOvr>
    <a:masterClrMapping/>
  </p:clrMapOvr>
  <p:transition advTm="1934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Third Place Foursome</a:t>
            </a:r>
          </a:p>
        </p:txBody>
      </p:sp>
      <p:pic>
        <p:nvPicPr>
          <p:cNvPr id="8" name="Picture 7" descr="20140502_190019_resized.jpg"/>
          <p:cNvPicPr>
            <a:picLocks noChangeAspect="1"/>
          </p:cNvPicPr>
          <p:nvPr/>
        </p:nvPicPr>
        <p:blipFill>
          <a:blip r:embed="rId3" cstate="print"/>
          <a:srcRect l="10833" r="27500" b="14444"/>
          <a:stretch>
            <a:fillRect/>
          </a:stretch>
        </p:blipFill>
        <p:spPr>
          <a:xfrm>
            <a:off x="1295400" y="0"/>
            <a:ext cx="5638800" cy="5867400"/>
          </a:xfrm>
          <a:prstGeom prst="rect">
            <a:avLst/>
          </a:prstGeom>
        </p:spPr>
      </p:pic>
    </p:spTree>
  </p:cSld>
  <p:clrMapOvr>
    <a:masterClrMapping/>
  </p:clrMapOvr>
  <p:transition advTm="206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First Place Foursome</a:t>
            </a:r>
          </a:p>
        </p:txBody>
      </p:sp>
      <p:pic>
        <p:nvPicPr>
          <p:cNvPr id="4" name="Picture 3" descr="20140502_190157_resized.jpg"/>
          <p:cNvPicPr>
            <a:picLocks noChangeAspect="1"/>
          </p:cNvPicPr>
          <p:nvPr/>
        </p:nvPicPr>
        <p:blipFill>
          <a:blip r:embed="rId3" cstate="print"/>
          <a:srcRect l="11667" r="20000" b="14445"/>
          <a:stretch>
            <a:fillRect/>
          </a:stretch>
        </p:blipFill>
        <p:spPr>
          <a:xfrm>
            <a:off x="1295400" y="0"/>
            <a:ext cx="6248400" cy="5867400"/>
          </a:xfrm>
          <a:prstGeom prst="rect">
            <a:avLst/>
          </a:prstGeom>
        </p:spPr>
      </p:pic>
    </p:spTree>
  </p:cSld>
  <p:clrMapOvr>
    <a:masterClrMapping/>
  </p:clrMapOvr>
  <p:transition advTm="2043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Scholarship Banquet</a:t>
            </a:r>
          </a:p>
        </p:txBody>
      </p:sp>
      <p:pic>
        <p:nvPicPr>
          <p:cNvPr id="5" name="Picture 4" descr="20140502_190237_resized.jpg"/>
          <p:cNvPicPr>
            <a:picLocks noChangeAspect="1"/>
          </p:cNvPicPr>
          <p:nvPr/>
        </p:nvPicPr>
        <p:blipFill>
          <a:blip r:embed="rId3" cstate="print"/>
          <a:srcRect b="14444"/>
          <a:stretch>
            <a:fillRect/>
          </a:stretch>
        </p:blipFill>
        <p:spPr>
          <a:xfrm>
            <a:off x="2000250" y="0"/>
            <a:ext cx="5143500" cy="5867400"/>
          </a:xfrm>
          <a:prstGeom prst="rect">
            <a:avLst/>
          </a:prstGeom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Scholarship Recipient </a:t>
            </a:r>
            <a:r>
              <a:rPr lang="en-US" dirty="0" err="1" smtClean="0">
                <a:solidFill>
                  <a:srgbClr val="FF0000"/>
                </a:solidFill>
              </a:rPr>
              <a:t>Deija</a:t>
            </a:r>
            <a:r>
              <a:rPr lang="en-US" dirty="0" smtClean="0">
                <a:solidFill>
                  <a:srgbClr val="FF0000"/>
                </a:solidFill>
              </a:rPr>
              <a:t> Grier daughter of Delta Grier </a:t>
            </a:r>
          </a:p>
        </p:txBody>
      </p:sp>
      <p:pic>
        <p:nvPicPr>
          <p:cNvPr id="4" name="Picture 3" descr="20140502_190635_resized.jpg"/>
          <p:cNvPicPr>
            <a:picLocks noChangeAspect="1"/>
          </p:cNvPicPr>
          <p:nvPr/>
        </p:nvPicPr>
        <p:blipFill>
          <a:blip r:embed="rId3" cstate="print"/>
          <a:srcRect b="14444"/>
          <a:stretch>
            <a:fillRect/>
          </a:stretch>
        </p:blipFill>
        <p:spPr>
          <a:xfrm>
            <a:off x="2000250" y="0"/>
            <a:ext cx="5143500" cy="5867400"/>
          </a:xfrm>
          <a:prstGeom prst="rect">
            <a:avLst/>
          </a:prstGeom>
        </p:spPr>
      </p:pic>
    </p:spTree>
  </p:cSld>
  <p:clrMapOvr>
    <a:masterClrMapping/>
  </p:clrMapOvr>
  <p:transition advTm="2028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Door Prize Winner</a:t>
            </a:r>
          </a:p>
        </p:txBody>
      </p:sp>
      <p:pic>
        <p:nvPicPr>
          <p:cNvPr id="5" name="Picture 4" descr="20140502_190922_resized.jpg"/>
          <p:cNvPicPr>
            <a:picLocks noChangeAspect="1"/>
          </p:cNvPicPr>
          <p:nvPr/>
        </p:nvPicPr>
        <p:blipFill>
          <a:blip r:embed="rId3" cstate="print"/>
          <a:srcRect b="14444"/>
          <a:stretch>
            <a:fillRect/>
          </a:stretch>
        </p:blipFill>
        <p:spPr>
          <a:xfrm>
            <a:off x="2000250" y="0"/>
            <a:ext cx="5143500" cy="5867400"/>
          </a:xfrm>
          <a:prstGeom prst="rect">
            <a:avLst/>
          </a:prstGeom>
        </p:spPr>
      </p:pic>
    </p:spTree>
  </p:cSld>
  <p:clrMapOvr>
    <a:masterClrMapping/>
  </p:clrMapOvr>
  <p:transition advTm="209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Door Prize Winner</a:t>
            </a:r>
          </a:p>
        </p:txBody>
      </p:sp>
      <p:pic>
        <p:nvPicPr>
          <p:cNvPr id="4" name="Picture 3" descr="20140502_191017_resized.jpg"/>
          <p:cNvPicPr>
            <a:picLocks noChangeAspect="1"/>
          </p:cNvPicPr>
          <p:nvPr/>
        </p:nvPicPr>
        <p:blipFill>
          <a:blip r:embed="rId3" cstate="print"/>
          <a:srcRect b="14444"/>
          <a:stretch>
            <a:fillRect/>
          </a:stretch>
        </p:blipFill>
        <p:spPr>
          <a:xfrm>
            <a:off x="2000250" y="0"/>
            <a:ext cx="5143500" cy="5867400"/>
          </a:xfrm>
          <a:prstGeom prst="rect">
            <a:avLst/>
          </a:prstGeom>
        </p:spPr>
      </p:pic>
    </p:spTree>
  </p:cSld>
  <p:clrMapOvr>
    <a:masterClrMapping/>
  </p:clrMapOvr>
  <p:transition advTm="2184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Welcome</a:t>
            </a: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5" name="Picture 4" descr="IMG_0804.JPG"/>
          <p:cNvPicPr>
            <a:picLocks noChangeAspect="1"/>
          </p:cNvPicPr>
          <p:nvPr/>
        </p:nvPicPr>
        <p:blipFill>
          <a:blip r:embed="rId3" cstate="print"/>
          <a:srcRect b="14445"/>
          <a:stretch>
            <a:fillRect/>
          </a:stretch>
        </p:blipFill>
        <p:spPr>
          <a:xfrm>
            <a:off x="2000250" y="0"/>
            <a:ext cx="5143500" cy="5867400"/>
          </a:xfrm>
          <a:prstGeom prst="rect">
            <a:avLst/>
          </a:prstGeom>
        </p:spPr>
      </p:pic>
    </p:spTree>
  </p:cSld>
  <p:clrMapOvr>
    <a:masterClrMapping/>
  </p:clrMapOvr>
  <p:transition advTm="209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Door Prize Winner</a:t>
            </a:r>
          </a:p>
        </p:txBody>
      </p:sp>
      <p:pic>
        <p:nvPicPr>
          <p:cNvPr id="5" name="Picture 4" descr="20140502_191111_resized.jpg"/>
          <p:cNvPicPr>
            <a:picLocks noChangeAspect="1"/>
          </p:cNvPicPr>
          <p:nvPr/>
        </p:nvPicPr>
        <p:blipFill>
          <a:blip r:embed="rId3" cstate="print"/>
          <a:srcRect b="14444"/>
          <a:stretch>
            <a:fillRect/>
          </a:stretch>
        </p:blipFill>
        <p:spPr>
          <a:xfrm>
            <a:off x="2000250" y="0"/>
            <a:ext cx="5143500" cy="5867400"/>
          </a:xfrm>
          <a:prstGeom prst="rect">
            <a:avLst/>
          </a:prstGeom>
        </p:spPr>
      </p:pic>
    </p:spTree>
  </p:cSld>
  <p:clrMapOvr>
    <a:masterClrMapping/>
  </p:clrMapOvr>
  <p:transition advTm="1623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Kyle Nolan won Longest Drive</a:t>
            </a:r>
          </a:p>
        </p:txBody>
      </p:sp>
      <p:pic>
        <p:nvPicPr>
          <p:cNvPr id="6" name="Picture 5" descr="20140502_191203_resized.jpg"/>
          <p:cNvPicPr>
            <a:picLocks noChangeAspect="1"/>
          </p:cNvPicPr>
          <p:nvPr/>
        </p:nvPicPr>
        <p:blipFill>
          <a:blip r:embed="rId3" cstate="print"/>
          <a:srcRect b="14444"/>
          <a:stretch>
            <a:fillRect/>
          </a:stretch>
        </p:blipFill>
        <p:spPr>
          <a:xfrm>
            <a:off x="2000250" y="0"/>
            <a:ext cx="5143500" cy="5867400"/>
          </a:xfrm>
          <a:prstGeom prst="rect">
            <a:avLst/>
          </a:prstGeom>
        </p:spPr>
      </p:pic>
    </p:spTree>
  </p:cSld>
  <p:clrMapOvr>
    <a:masterClrMapping/>
  </p:clrMapOvr>
  <p:transition advTm="2199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Bubba accepting award of Closes to the Pin won by Paul Zuccarino</a:t>
            </a: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5" name="Picture 4" descr="20140502_191250_resized.jpg"/>
          <p:cNvPicPr>
            <a:picLocks noChangeAspect="1"/>
          </p:cNvPicPr>
          <p:nvPr/>
        </p:nvPicPr>
        <p:blipFill>
          <a:blip r:embed="rId3" cstate="print"/>
          <a:srcRect b="14444"/>
          <a:stretch>
            <a:fillRect/>
          </a:stretch>
        </p:blipFill>
        <p:spPr>
          <a:xfrm>
            <a:off x="2000250" y="0"/>
            <a:ext cx="5143500" cy="5867400"/>
          </a:xfrm>
          <a:prstGeom prst="rect">
            <a:avLst/>
          </a:prstGeom>
        </p:spPr>
      </p:pic>
    </p:spTree>
  </p:cSld>
  <p:clrMapOvr>
    <a:masterClrMapping/>
  </p:clrMapOvr>
  <p:transition advTm="2013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Winner of Putting contest</a:t>
            </a: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6" name="Picture 5" descr="20140502_191319_resized.jpg"/>
          <p:cNvPicPr>
            <a:picLocks noChangeAspect="1"/>
          </p:cNvPicPr>
          <p:nvPr/>
        </p:nvPicPr>
        <p:blipFill>
          <a:blip r:embed="rId3" cstate="print"/>
          <a:srcRect b="14444"/>
          <a:stretch>
            <a:fillRect/>
          </a:stretch>
        </p:blipFill>
        <p:spPr>
          <a:xfrm>
            <a:off x="2000250" y="0"/>
            <a:ext cx="5143500" cy="5867400"/>
          </a:xfrm>
          <a:prstGeom prst="rect">
            <a:avLst/>
          </a:prstGeom>
        </p:spPr>
      </p:pic>
    </p:spTree>
  </p:cSld>
  <p:clrMapOvr>
    <a:masterClrMapping/>
  </p:clrMapOvr>
  <p:transition advTm="2074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Scholarship Banquet</a:t>
            </a: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 descr="20140502_191409_resized.jpg"/>
          <p:cNvPicPr>
            <a:picLocks noChangeAspect="1"/>
          </p:cNvPicPr>
          <p:nvPr/>
        </p:nvPicPr>
        <p:blipFill>
          <a:blip r:embed="rId3" cstate="print"/>
          <a:srcRect b="14444"/>
          <a:stretch>
            <a:fillRect/>
          </a:stretch>
        </p:blipFill>
        <p:spPr>
          <a:xfrm>
            <a:off x="2000250" y="0"/>
            <a:ext cx="5143500" cy="5867400"/>
          </a:xfrm>
          <a:prstGeom prst="rect">
            <a:avLst/>
          </a:prstGeom>
        </p:spPr>
      </p:pic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Welcome</a:t>
            </a: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 descr="IMG_0805.JPG"/>
          <p:cNvPicPr>
            <a:picLocks noChangeAspect="1"/>
          </p:cNvPicPr>
          <p:nvPr/>
        </p:nvPicPr>
        <p:blipFill>
          <a:blip r:embed="rId3" cstate="print"/>
          <a:srcRect b="14444"/>
          <a:stretch>
            <a:fillRect/>
          </a:stretch>
        </p:blipFill>
        <p:spPr>
          <a:xfrm>
            <a:off x="2000250" y="0"/>
            <a:ext cx="5143500" cy="5867400"/>
          </a:xfrm>
          <a:prstGeom prst="rect">
            <a:avLst/>
          </a:prstGeom>
        </p:spPr>
      </p:pic>
    </p:spTree>
  </p:cSld>
  <p:clrMapOvr>
    <a:masterClrMapping/>
  </p:clrMapOvr>
  <p:transition advTm="1981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Welcome</a:t>
            </a: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5" name="Picture 4" descr="IMG_0806.JPG"/>
          <p:cNvPicPr>
            <a:picLocks noChangeAspect="1"/>
          </p:cNvPicPr>
          <p:nvPr/>
        </p:nvPicPr>
        <p:blipFill>
          <a:blip r:embed="rId3" cstate="print"/>
          <a:srcRect b="14444"/>
          <a:stretch>
            <a:fillRect/>
          </a:stretch>
        </p:blipFill>
        <p:spPr>
          <a:xfrm>
            <a:off x="2000250" y="0"/>
            <a:ext cx="5143500" cy="5867400"/>
          </a:xfrm>
          <a:prstGeom prst="rect">
            <a:avLst/>
          </a:prstGeom>
        </p:spPr>
      </p:pic>
    </p:spTree>
  </p:cSld>
  <p:clrMapOvr>
    <a:masterClrMapping/>
  </p:clrMapOvr>
  <p:transition advTm="2169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67400"/>
            <a:ext cx="9144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Welcome</a:t>
            </a: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 descr="P5021102.JPG"/>
          <p:cNvPicPr>
            <a:picLocks noChangeAspect="1"/>
          </p:cNvPicPr>
          <p:nvPr/>
        </p:nvPicPr>
        <p:blipFill>
          <a:blip r:embed="rId3" cstate="print"/>
          <a:srcRect l="19792"/>
          <a:stretch>
            <a:fillRect/>
          </a:stretch>
        </p:blipFill>
        <p:spPr>
          <a:xfrm rot="16200000">
            <a:off x="1638300" y="190500"/>
            <a:ext cx="5867400" cy="5486400"/>
          </a:xfrm>
          <a:prstGeom prst="rect">
            <a:avLst/>
          </a:prstGeom>
        </p:spPr>
      </p:pic>
    </p:spTree>
  </p:cSld>
  <p:clrMapOvr>
    <a:masterClrMapping/>
  </p:clrMapOvr>
  <p:transition advTm="2309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115</Words>
  <Application>Microsoft Office PowerPoint</Application>
  <PresentationFormat>On-screen Show (4:3)</PresentationFormat>
  <Paragraphs>64</Paragraphs>
  <Slides>64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jraiford</dc:creator>
  <cp:lastModifiedBy>jraiford</cp:lastModifiedBy>
  <cp:revision>4</cp:revision>
  <dcterms:created xsi:type="dcterms:W3CDTF">2014-05-26T22:25:38Z</dcterms:created>
  <dcterms:modified xsi:type="dcterms:W3CDTF">2014-05-28T16:26:43Z</dcterms:modified>
</cp:coreProperties>
</file>